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56500" cy="10693400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Кубрак Ярославна Александровна" initials="КЯА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3360" y="-102"/>
      </p:cViewPr>
      <p:guideLst>
        <p:guide orient="horz" pos="3368"/>
        <p:guide pos="23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2-08-19T12:10:19.023" idx="1">
    <p:pos x="4679" y="720"/>
    <p:text>укажите наименование КС</p:tex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377640" y="426600"/>
            <a:ext cx="6800400" cy="1785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x-non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377640" y="2502000"/>
            <a:ext cx="6800400" cy="2958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x-non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377640" y="5741640"/>
            <a:ext cx="6800400" cy="2958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x-none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377640" y="426600"/>
            <a:ext cx="6800400" cy="1785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x-non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377640" y="2502000"/>
            <a:ext cx="3318480" cy="2958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x-non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862440" y="2502000"/>
            <a:ext cx="3318480" cy="2958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x-non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377640" y="5741640"/>
            <a:ext cx="3318480" cy="2958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x-non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3862440" y="5741640"/>
            <a:ext cx="3318480" cy="2958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x-none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377640" y="426600"/>
            <a:ext cx="6800400" cy="1785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x-non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377640" y="2502000"/>
            <a:ext cx="2189520" cy="2958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x-non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2676960" y="2502000"/>
            <a:ext cx="2189520" cy="2958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x-non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4976280" y="2502000"/>
            <a:ext cx="2189520" cy="2958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x-non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377640" y="5741640"/>
            <a:ext cx="2189520" cy="2958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x-non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2676960" y="5741640"/>
            <a:ext cx="2189520" cy="2958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x-non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4976280" y="5741640"/>
            <a:ext cx="2189520" cy="2958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x-none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377640" y="426600"/>
            <a:ext cx="6800400" cy="1785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x-non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377640" y="2502000"/>
            <a:ext cx="6800400" cy="6201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377640" y="426600"/>
            <a:ext cx="6800400" cy="1785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x-non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377640" y="2502000"/>
            <a:ext cx="6800400" cy="6201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x-none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377640" y="426600"/>
            <a:ext cx="6800400" cy="1785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x-non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377640" y="2502000"/>
            <a:ext cx="3318480" cy="6201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x-non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3862440" y="2502000"/>
            <a:ext cx="3318480" cy="6201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x-none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377640" y="426600"/>
            <a:ext cx="6800400" cy="1785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x-none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377640" y="426600"/>
            <a:ext cx="6800400" cy="8276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377640" y="426600"/>
            <a:ext cx="6800400" cy="1785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x-non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377640" y="2502000"/>
            <a:ext cx="3318480" cy="2958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x-non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3862440" y="2502000"/>
            <a:ext cx="3318480" cy="6201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x-non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377640" y="5741640"/>
            <a:ext cx="3318480" cy="2958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x-none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377640" y="426600"/>
            <a:ext cx="6800400" cy="1785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x-non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377640" y="2502000"/>
            <a:ext cx="3318480" cy="6201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x-non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3862440" y="2502000"/>
            <a:ext cx="3318480" cy="2958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x-non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3862440" y="5741640"/>
            <a:ext cx="3318480" cy="2958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x-none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377640" y="426600"/>
            <a:ext cx="6800400" cy="1785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x-non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377640" y="2502000"/>
            <a:ext cx="3318480" cy="2958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x-non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3862440" y="2502000"/>
            <a:ext cx="3318480" cy="2958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x-non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377640" y="5741640"/>
            <a:ext cx="6800400" cy="2958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x-none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ftr"/>
          </p:nvPr>
        </p:nvSpPr>
        <p:spPr>
          <a:xfrm>
            <a:off x="2571480" y="9945000"/>
            <a:ext cx="241992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endParaRPr lang="ru-RU" sz="2400" b="0" strike="noStrike" spc="-1">
              <a:latin typeface="Times New Roman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378000" y="9945000"/>
            <a:ext cx="173916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>
              <a:lnSpc>
                <a:spcPct val="100000"/>
              </a:lnSpc>
            </a:pPr>
            <a:fld id="{DCBA99B6-9F32-4708-ABBF-42580A01227F}" type="datetime">
              <a:rPr lang="en-US" sz="1800" b="0" strike="noStrike" spc="-1">
                <a:solidFill>
                  <a:srgbClr val="B2B2B2"/>
                </a:solidFill>
                <a:latin typeface="Calibri"/>
              </a:rPr>
              <a:t>9/14/2022</a:t>
            </a:fld>
            <a:endParaRPr lang="ru-RU" sz="18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/>
          </p:nvPr>
        </p:nvSpPr>
        <p:spPr>
          <a:xfrm>
            <a:off x="5445360" y="9945000"/>
            <a:ext cx="173916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fld id="{B8D48045-9D0C-4501-B860-DAD93DD20086}" type="slidenum">
              <a:rPr lang="x-none" sz="1800" b="0" strike="noStrike" spc="-1">
                <a:solidFill>
                  <a:srgbClr val="B2B2B2"/>
                </a:solidFill>
                <a:latin typeface="Calibri"/>
              </a:rPr>
              <a:t>‹#›</a:t>
            </a:fld>
            <a:endParaRPr lang="ru-RU" sz="18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377640" y="426600"/>
            <a:ext cx="6800400" cy="1785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x-none" sz="1800" b="0" strike="noStrike" spc="-1">
                <a:solidFill>
                  <a:srgbClr val="000000"/>
                </a:solidFill>
                <a:latin typeface="Calibri"/>
              </a:rPr>
              <a:t>Для правки текста заглавия щёлкните мышью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377640" y="2502000"/>
            <a:ext cx="6800400" cy="6201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x-none" sz="1800" b="0" strike="noStrike" spc="-1">
                <a:solidFill>
                  <a:srgbClr val="000000"/>
                </a:solidFill>
                <a:latin typeface="Calibri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x-none" sz="1800" b="0" strike="noStrike" spc="-1">
                <a:solidFill>
                  <a:srgbClr val="000000"/>
                </a:solidFill>
                <a:latin typeface="Calibri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x-none" sz="1800" b="0" strike="noStrike" spc="-1">
                <a:solidFill>
                  <a:srgbClr val="000000"/>
                </a:solidFill>
                <a:latin typeface="Calibri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x-none" sz="1800" b="0" strike="noStrike" spc="-1">
                <a:solidFill>
                  <a:srgbClr val="000000"/>
                </a:solidFill>
                <a:latin typeface="Calibri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x-none" sz="2000" b="0" strike="noStrike" spc="-1">
                <a:solidFill>
                  <a:srgbClr val="000000"/>
                </a:solidFill>
                <a:latin typeface="Calibri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x-none" sz="2000" b="0" strike="noStrike" spc="-1">
                <a:solidFill>
                  <a:srgbClr val="000000"/>
                </a:solidFill>
                <a:latin typeface="Calibri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x-none" sz="2000" b="0" strike="noStrike" spc="-1">
                <a:solidFill>
                  <a:srgbClr val="000000"/>
                </a:solidFill>
                <a:latin typeface="Calibri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comments" Target="../comments/commen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Picture 2"/>
          <p:cNvPicPr/>
          <p:nvPr/>
        </p:nvPicPr>
        <p:blipFill>
          <a:blip r:embed="rId2"/>
          <a:stretch/>
        </p:blipFill>
        <p:spPr>
          <a:xfrm>
            <a:off x="647280" y="6177240"/>
            <a:ext cx="1491840" cy="1491840"/>
          </a:xfrm>
          <a:prstGeom prst="rect">
            <a:avLst/>
          </a:prstGeom>
          <a:ln w="0">
            <a:noFill/>
          </a:ln>
        </p:spPr>
      </p:pic>
      <p:sp>
        <p:nvSpPr>
          <p:cNvPr id="42" name="object 10"/>
          <p:cNvSpPr/>
          <p:nvPr/>
        </p:nvSpPr>
        <p:spPr>
          <a:xfrm>
            <a:off x="115200" y="10063080"/>
            <a:ext cx="7344000" cy="526680"/>
          </a:xfrm>
          <a:custGeom>
            <a:avLst/>
            <a:gdLst/>
            <a:ahLst/>
            <a:cxnLst/>
            <a:rect l="l" t="t" r="r" b="b"/>
            <a:pathLst>
              <a:path w="7344409" h="527050">
                <a:moveTo>
                  <a:pt x="7344003" y="0"/>
                </a:moveTo>
                <a:lnTo>
                  <a:pt x="0" y="0"/>
                </a:lnTo>
                <a:lnTo>
                  <a:pt x="0" y="526453"/>
                </a:lnTo>
                <a:lnTo>
                  <a:pt x="7344003" y="526453"/>
                </a:lnTo>
                <a:lnTo>
                  <a:pt x="7344003" y="0"/>
                </a:lnTo>
                <a:close/>
              </a:path>
            </a:pathLst>
          </a:custGeom>
          <a:solidFill>
            <a:srgbClr val="E6E7E9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3" name="object 11"/>
          <p:cNvSpPr/>
          <p:nvPr/>
        </p:nvSpPr>
        <p:spPr>
          <a:xfrm>
            <a:off x="5530680" y="10147320"/>
            <a:ext cx="1676160" cy="317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 anchor="t">
            <a:spAutoFit/>
          </a:bodyPr>
          <a:lstStyle/>
          <a:p>
            <a:pPr marL="12600">
              <a:lnSpc>
                <a:spcPct val="100000"/>
              </a:lnSpc>
              <a:spcBef>
                <a:spcPts val="99"/>
              </a:spcBef>
            </a:pPr>
            <a:r>
              <a:rPr lang="x-none" sz="2000" b="0" strike="noStrike" spc="38">
                <a:solidFill>
                  <a:srgbClr val="005E8A"/>
                </a:solidFill>
                <a:latin typeface="Myriad Pro"/>
              </a:rPr>
              <a:t>PF</a:t>
            </a:r>
            <a:r>
              <a:rPr lang="x-none" sz="2000" b="0" strike="noStrike" spc="12">
                <a:solidFill>
                  <a:srgbClr val="005E8A"/>
                </a:solidFill>
                <a:latin typeface="Myriad Pro"/>
              </a:rPr>
              <a:t>R</a:t>
            </a:r>
            <a:r>
              <a:rPr lang="x-none" sz="2000" b="0" strike="noStrike" spc="18">
                <a:solidFill>
                  <a:srgbClr val="005E8A"/>
                </a:solidFill>
                <a:latin typeface="Myriad Pro"/>
              </a:rPr>
              <a:t>.</a:t>
            </a:r>
            <a:r>
              <a:rPr lang="x-none" sz="2000" b="0" strike="noStrike" spc="38">
                <a:solidFill>
                  <a:srgbClr val="005E8A"/>
                </a:solidFill>
                <a:latin typeface="Myriad Pro"/>
              </a:rPr>
              <a:t>GO</a:t>
            </a:r>
            <a:r>
              <a:rPr lang="x-none" sz="2000" b="0" strike="noStrike" spc="-92">
                <a:solidFill>
                  <a:srgbClr val="005E8A"/>
                </a:solidFill>
                <a:latin typeface="Myriad Pro"/>
              </a:rPr>
              <a:t>V</a:t>
            </a:r>
            <a:r>
              <a:rPr lang="x-none" sz="2000" b="0" strike="noStrike" spc="18">
                <a:solidFill>
                  <a:srgbClr val="005E8A"/>
                </a:solidFill>
                <a:latin typeface="Myriad Pro"/>
              </a:rPr>
              <a:t>.</a:t>
            </a:r>
            <a:r>
              <a:rPr lang="x-none" sz="2000" b="0" strike="noStrike" spc="38">
                <a:solidFill>
                  <a:srgbClr val="005E8A"/>
                </a:solidFill>
                <a:latin typeface="Myriad Pro"/>
              </a:rPr>
              <a:t>RU</a:t>
            </a:r>
            <a:endParaRPr lang="ru-RU" sz="2000" b="0" strike="noStrike" spc="-1">
              <a:latin typeface="Arial"/>
            </a:endParaRPr>
          </a:p>
        </p:txBody>
      </p:sp>
      <p:pic>
        <p:nvPicPr>
          <p:cNvPr id="44" name="object 12"/>
          <p:cNvPicPr/>
          <p:nvPr/>
        </p:nvPicPr>
        <p:blipFill>
          <a:blip r:embed="rId3"/>
          <a:stretch/>
        </p:blipFill>
        <p:spPr>
          <a:xfrm>
            <a:off x="463680" y="596520"/>
            <a:ext cx="847800" cy="861120"/>
          </a:xfrm>
          <a:prstGeom prst="rect">
            <a:avLst/>
          </a:prstGeom>
          <a:ln w="0">
            <a:noFill/>
          </a:ln>
        </p:spPr>
      </p:pic>
      <p:grpSp>
        <p:nvGrpSpPr>
          <p:cNvPr id="45" name="object 13"/>
          <p:cNvGrpSpPr/>
          <p:nvPr/>
        </p:nvGrpSpPr>
        <p:grpSpPr>
          <a:xfrm>
            <a:off x="111240" y="147600"/>
            <a:ext cx="7344000" cy="9915120"/>
            <a:chOff x="111240" y="147600"/>
            <a:chExt cx="7344000" cy="9915120"/>
          </a:xfrm>
        </p:grpSpPr>
        <p:sp>
          <p:nvSpPr>
            <p:cNvPr id="46" name="object 14"/>
            <p:cNvSpPr/>
            <p:nvPr/>
          </p:nvSpPr>
          <p:spPr>
            <a:xfrm>
              <a:off x="115200" y="147600"/>
              <a:ext cx="302400" cy="9915120"/>
            </a:xfrm>
            <a:custGeom>
              <a:avLst/>
              <a:gdLst/>
              <a:ahLst/>
              <a:cxnLst/>
              <a:rect l="l" t="t" r="r" b="b"/>
              <a:pathLst>
                <a:path w="302895" h="9915525">
                  <a:moveTo>
                    <a:pt x="302399" y="5512409"/>
                  </a:moveTo>
                  <a:lnTo>
                    <a:pt x="0" y="5512409"/>
                  </a:lnTo>
                  <a:lnTo>
                    <a:pt x="0" y="9915360"/>
                  </a:lnTo>
                  <a:lnTo>
                    <a:pt x="302399" y="9915360"/>
                  </a:lnTo>
                  <a:lnTo>
                    <a:pt x="302399" y="5512409"/>
                  </a:lnTo>
                  <a:close/>
                  <a:moveTo>
                    <a:pt x="302399" y="0"/>
                  </a:moveTo>
                  <a:lnTo>
                    <a:pt x="0" y="0"/>
                  </a:lnTo>
                  <a:lnTo>
                    <a:pt x="0" y="2289403"/>
                  </a:lnTo>
                  <a:lnTo>
                    <a:pt x="302399" y="2289403"/>
                  </a:lnTo>
                  <a:lnTo>
                    <a:pt x="302399" y="0"/>
                  </a:lnTo>
                  <a:close/>
                </a:path>
              </a:pathLst>
            </a:custGeom>
            <a:solidFill>
              <a:srgbClr val="005E8A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7" name="object 15"/>
            <p:cNvSpPr/>
            <p:nvPr/>
          </p:nvSpPr>
          <p:spPr>
            <a:xfrm>
              <a:off x="111240" y="2436840"/>
              <a:ext cx="7344000" cy="3223080"/>
            </a:xfrm>
            <a:custGeom>
              <a:avLst/>
              <a:gdLst/>
              <a:ahLst/>
              <a:cxnLst/>
              <a:rect l="l" t="t" r="r" b="b"/>
              <a:pathLst>
                <a:path w="7344409" h="3223260">
                  <a:moveTo>
                    <a:pt x="7344003" y="0"/>
                  </a:moveTo>
                  <a:lnTo>
                    <a:pt x="0" y="0"/>
                  </a:lnTo>
                  <a:lnTo>
                    <a:pt x="0" y="3223005"/>
                  </a:lnTo>
                  <a:lnTo>
                    <a:pt x="7344003" y="3223005"/>
                  </a:lnTo>
                  <a:lnTo>
                    <a:pt x="7344003" y="0"/>
                  </a:lnTo>
                  <a:close/>
                </a:path>
              </a:pathLst>
            </a:custGeom>
            <a:solidFill>
              <a:srgbClr val="E6E7E9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48" name="object 16"/>
          <p:cNvSpPr/>
          <p:nvPr/>
        </p:nvSpPr>
        <p:spPr>
          <a:xfrm>
            <a:off x="1479240" y="2451240"/>
            <a:ext cx="5652360" cy="3147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 anchor="t">
            <a:spAutoFit/>
          </a:bodyPr>
          <a:lstStyle/>
          <a:p>
            <a:pPr algn="ctr">
              <a:lnSpc>
                <a:spcPts val="4221"/>
              </a:lnSpc>
              <a:spcBef>
                <a:spcPts val="6"/>
              </a:spcBef>
              <a:tabLst>
                <a:tab pos="837720" algn="l"/>
              </a:tabLst>
            </a:pPr>
            <a:r>
              <a:rPr lang="x-none" sz="2650" b="1" strike="noStrike" spc="9">
                <a:solidFill>
                  <a:srgbClr val="0EACBD"/>
                </a:solidFill>
                <a:latin typeface="Myriad Pro"/>
              </a:rPr>
              <a:t>пн	</a:t>
            </a:r>
            <a:r>
              <a:rPr lang="x-none" sz="3650" b="1" strike="noStrike" spc="4">
                <a:solidFill>
                  <a:srgbClr val="366389"/>
                </a:solidFill>
                <a:latin typeface="Myriad Pro"/>
              </a:rPr>
              <a:t>0</a:t>
            </a:r>
            <a:r>
              <a:rPr lang="ru-RU" sz="3650" b="1" strike="noStrike" spc="4">
                <a:solidFill>
                  <a:srgbClr val="366389"/>
                </a:solidFill>
                <a:latin typeface="Myriad Pro"/>
              </a:rPr>
              <a:t>8</a:t>
            </a:r>
            <a:r>
              <a:rPr lang="x-none" sz="3650" b="1" strike="noStrike" spc="4">
                <a:solidFill>
                  <a:srgbClr val="366389"/>
                </a:solidFill>
                <a:latin typeface="Myriad Pro"/>
              </a:rPr>
              <a:t>:00</a:t>
            </a:r>
            <a:r>
              <a:rPr lang="x-none" sz="3650" b="1" strike="noStrike" spc="-202">
                <a:solidFill>
                  <a:srgbClr val="366389"/>
                </a:solidFill>
                <a:latin typeface="Myriad Pro"/>
              </a:rPr>
              <a:t> </a:t>
            </a:r>
            <a:r>
              <a:rPr lang="x-none" sz="2650" b="1" strike="noStrike" spc="4">
                <a:solidFill>
                  <a:srgbClr val="0EACBD"/>
                </a:solidFill>
                <a:latin typeface="Myriad Pro"/>
              </a:rPr>
              <a:t>–</a:t>
            </a:r>
            <a:r>
              <a:rPr lang="x-none" sz="2650" b="1" strike="noStrike" spc="-1">
                <a:solidFill>
                  <a:srgbClr val="0EACBD"/>
                </a:solidFill>
                <a:latin typeface="Myriad Pro"/>
              </a:rPr>
              <a:t> </a:t>
            </a:r>
            <a:r>
              <a:rPr lang="ru-RU" sz="3650" b="1" strike="noStrike" spc="4">
                <a:solidFill>
                  <a:srgbClr val="366389"/>
                </a:solidFill>
                <a:latin typeface="Myriad Pro"/>
              </a:rPr>
              <a:t>17</a:t>
            </a:r>
            <a:r>
              <a:rPr lang="x-none" sz="3650" b="1" strike="noStrike" spc="4">
                <a:solidFill>
                  <a:srgbClr val="366389"/>
                </a:solidFill>
                <a:latin typeface="Myriad Pro"/>
              </a:rPr>
              <a:t>:00</a:t>
            </a:r>
            <a:endParaRPr lang="ru-RU" sz="3650" b="0" strike="noStrike" spc="-1">
              <a:latin typeface="Arial"/>
            </a:endParaRPr>
          </a:p>
          <a:p>
            <a:pPr algn="ctr">
              <a:lnSpc>
                <a:spcPts val="4059"/>
              </a:lnSpc>
              <a:tabLst>
                <a:tab pos="837720" algn="l"/>
              </a:tabLst>
            </a:pPr>
            <a:r>
              <a:rPr lang="x-none" sz="2650" b="1" strike="noStrike" spc="-41">
                <a:solidFill>
                  <a:srgbClr val="0EACBD"/>
                </a:solidFill>
                <a:latin typeface="Myriad Pro"/>
              </a:rPr>
              <a:t>в</a:t>
            </a:r>
            <a:r>
              <a:rPr lang="x-none" sz="2650" b="1" strike="noStrike" spc="4">
                <a:solidFill>
                  <a:srgbClr val="0EACBD"/>
                </a:solidFill>
                <a:latin typeface="Myriad Pro"/>
              </a:rPr>
              <a:t>т</a:t>
            </a:r>
            <a:r>
              <a:rPr lang="x-none" sz="2650" b="1" strike="noStrike" spc="-1">
                <a:solidFill>
                  <a:srgbClr val="0EACBD"/>
                </a:solidFill>
                <a:latin typeface="Myriad Pro"/>
              </a:rPr>
              <a:t>	</a:t>
            </a:r>
            <a:r>
              <a:rPr lang="x-none" sz="3650" b="1" strike="noStrike" spc="4">
                <a:solidFill>
                  <a:srgbClr val="366389"/>
                </a:solidFill>
                <a:latin typeface="Myriad Pro"/>
              </a:rPr>
              <a:t>0</a:t>
            </a:r>
            <a:r>
              <a:rPr lang="ru-RU" sz="3650" b="1" strike="noStrike" spc="4">
                <a:solidFill>
                  <a:srgbClr val="366389"/>
                </a:solidFill>
                <a:latin typeface="Myriad Pro"/>
              </a:rPr>
              <a:t>8</a:t>
            </a:r>
            <a:r>
              <a:rPr lang="x-none" sz="3650" b="1" strike="noStrike" spc="4">
                <a:solidFill>
                  <a:srgbClr val="366389"/>
                </a:solidFill>
                <a:latin typeface="Myriad Pro"/>
              </a:rPr>
              <a:t>:00</a:t>
            </a:r>
            <a:r>
              <a:rPr lang="x-none" sz="3650" b="1" strike="noStrike" spc="-202">
                <a:solidFill>
                  <a:srgbClr val="366389"/>
                </a:solidFill>
                <a:latin typeface="Myriad Pro"/>
              </a:rPr>
              <a:t> </a:t>
            </a:r>
            <a:r>
              <a:rPr lang="x-none" sz="2650" b="1" strike="noStrike" spc="4">
                <a:solidFill>
                  <a:srgbClr val="0EACBD"/>
                </a:solidFill>
                <a:latin typeface="Myriad Pro"/>
              </a:rPr>
              <a:t>–</a:t>
            </a:r>
            <a:r>
              <a:rPr lang="x-none" sz="2650" b="1" strike="noStrike" spc="-1">
                <a:solidFill>
                  <a:srgbClr val="0EACBD"/>
                </a:solidFill>
                <a:latin typeface="Myriad Pro"/>
              </a:rPr>
              <a:t> </a:t>
            </a:r>
            <a:r>
              <a:rPr lang="ru-RU" sz="3650" b="1" strike="noStrike" spc="4">
                <a:solidFill>
                  <a:srgbClr val="366389"/>
                </a:solidFill>
                <a:latin typeface="Myriad Pro"/>
              </a:rPr>
              <a:t>17</a:t>
            </a:r>
            <a:r>
              <a:rPr lang="x-none" sz="3650" b="1" strike="noStrike" spc="4">
                <a:solidFill>
                  <a:srgbClr val="366389"/>
                </a:solidFill>
                <a:latin typeface="Myriad Pro"/>
              </a:rPr>
              <a:t>:00</a:t>
            </a:r>
            <a:endParaRPr lang="ru-RU" sz="3650" b="0" strike="noStrike" spc="-1">
              <a:latin typeface="Arial"/>
            </a:endParaRPr>
          </a:p>
          <a:p>
            <a:pPr algn="ctr">
              <a:lnSpc>
                <a:spcPts val="4059"/>
              </a:lnSpc>
              <a:tabLst>
                <a:tab pos="837720" algn="l"/>
              </a:tabLst>
            </a:pPr>
            <a:r>
              <a:rPr lang="x-none" sz="2650" b="1" strike="noStrike" spc="4">
                <a:solidFill>
                  <a:srgbClr val="0EACBD"/>
                </a:solidFill>
                <a:latin typeface="Myriad Pro"/>
              </a:rPr>
              <a:t>ср	</a:t>
            </a:r>
            <a:r>
              <a:rPr lang="x-none" sz="3650" b="1" strike="noStrike" spc="4">
                <a:solidFill>
                  <a:srgbClr val="366389"/>
                </a:solidFill>
                <a:latin typeface="Myriad Pro"/>
              </a:rPr>
              <a:t>0</a:t>
            </a:r>
            <a:r>
              <a:rPr lang="ru-RU" sz="3650" b="1" strike="noStrike" spc="4">
                <a:solidFill>
                  <a:srgbClr val="366389"/>
                </a:solidFill>
                <a:latin typeface="Myriad Pro"/>
              </a:rPr>
              <a:t>8</a:t>
            </a:r>
            <a:r>
              <a:rPr lang="x-none" sz="3650" b="1" strike="noStrike" spc="4">
                <a:solidFill>
                  <a:srgbClr val="366389"/>
                </a:solidFill>
                <a:latin typeface="Myriad Pro"/>
              </a:rPr>
              <a:t>:00</a:t>
            </a:r>
            <a:r>
              <a:rPr lang="x-none" sz="3650" b="1" strike="noStrike" spc="-202">
                <a:solidFill>
                  <a:srgbClr val="366389"/>
                </a:solidFill>
                <a:latin typeface="Myriad Pro"/>
              </a:rPr>
              <a:t> </a:t>
            </a:r>
            <a:r>
              <a:rPr lang="x-none" sz="2650" b="1" strike="noStrike" spc="4">
                <a:solidFill>
                  <a:srgbClr val="0EACBD"/>
                </a:solidFill>
                <a:latin typeface="Myriad Pro"/>
              </a:rPr>
              <a:t>–</a:t>
            </a:r>
            <a:r>
              <a:rPr lang="x-none" sz="2650" b="1" strike="noStrike" spc="-1">
                <a:solidFill>
                  <a:srgbClr val="0EACBD"/>
                </a:solidFill>
                <a:latin typeface="Myriad Pro"/>
              </a:rPr>
              <a:t> </a:t>
            </a:r>
            <a:r>
              <a:rPr lang="ru-RU" sz="3650" b="1" strike="noStrike" spc="4">
                <a:solidFill>
                  <a:srgbClr val="366389"/>
                </a:solidFill>
                <a:latin typeface="Myriad Pro"/>
              </a:rPr>
              <a:t>17</a:t>
            </a:r>
            <a:r>
              <a:rPr lang="x-none" sz="3650" b="1" strike="noStrike" spc="4">
                <a:solidFill>
                  <a:srgbClr val="366389"/>
                </a:solidFill>
                <a:latin typeface="Myriad Pro"/>
              </a:rPr>
              <a:t>:00</a:t>
            </a:r>
            <a:endParaRPr lang="ru-RU" sz="3650" b="0" strike="noStrike" spc="-1">
              <a:latin typeface="Arial"/>
            </a:endParaRPr>
          </a:p>
          <a:p>
            <a:pPr algn="ctr">
              <a:lnSpc>
                <a:spcPts val="4059"/>
              </a:lnSpc>
              <a:tabLst>
                <a:tab pos="837720" algn="l"/>
              </a:tabLst>
            </a:pPr>
            <a:r>
              <a:rPr lang="x-none" sz="2650" b="1" strike="noStrike" spc="-12">
                <a:solidFill>
                  <a:srgbClr val="0EACBD"/>
                </a:solidFill>
                <a:latin typeface="Myriad Pro"/>
              </a:rPr>
              <a:t>ч</a:t>
            </a:r>
            <a:r>
              <a:rPr lang="x-none" sz="2650" b="1" strike="noStrike" spc="4">
                <a:solidFill>
                  <a:srgbClr val="0EACBD"/>
                </a:solidFill>
                <a:latin typeface="Myriad Pro"/>
              </a:rPr>
              <a:t>т</a:t>
            </a:r>
            <a:r>
              <a:rPr lang="x-none" sz="2650" b="1" strike="noStrike" spc="-1">
                <a:solidFill>
                  <a:srgbClr val="0EACBD"/>
                </a:solidFill>
                <a:latin typeface="Myriad Pro"/>
              </a:rPr>
              <a:t>	</a:t>
            </a:r>
            <a:r>
              <a:rPr lang="x-none" sz="3650" b="1" strike="noStrike" spc="4">
                <a:solidFill>
                  <a:srgbClr val="366389"/>
                </a:solidFill>
                <a:latin typeface="Myriad Pro"/>
              </a:rPr>
              <a:t>0</a:t>
            </a:r>
            <a:r>
              <a:rPr lang="ru-RU" sz="3650" b="1" strike="noStrike" spc="4">
                <a:solidFill>
                  <a:srgbClr val="366389"/>
                </a:solidFill>
                <a:latin typeface="Myriad Pro"/>
              </a:rPr>
              <a:t>8</a:t>
            </a:r>
            <a:r>
              <a:rPr lang="x-none" sz="3650" b="1" strike="noStrike" spc="4">
                <a:solidFill>
                  <a:srgbClr val="366389"/>
                </a:solidFill>
                <a:latin typeface="Myriad Pro"/>
              </a:rPr>
              <a:t>:00</a:t>
            </a:r>
            <a:r>
              <a:rPr lang="x-none" sz="3650" b="1" strike="noStrike" spc="-202">
                <a:solidFill>
                  <a:srgbClr val="366389"/>
                </a:solidFill>
                <a:latin typeface="Myriad Pro"/>
              </a:rPr>
              <a:t> </a:t>
            </a:r>
            <a:r>
              <a:rPr lang="x-none" sz="2650" b="1" strike="noStrike" spc="4">
                <a:solidFill>
                  <a:srgbClr val="0EACBD"/>
                </a:solidFill>
                <a:latin typeface="Myriad Pro"/>
              </a:rPr>
              <a:t>–</a:t>
            </a:r>
            <a:r>
              <a:rPr lang="x-none" sz="2650" b="1" strike="noStrike" spc="-1">
                <a:solidFill>
                  <a:srgbClr val="0EACBD"/>
                </a:solidFill>
                <a:latin typeface="Myriad Pro"/>
              </a:rPr>
              <a:t> </a:t>
            </a:r>
            <a:r>
              <a:rPr lang="ru-RU" sz="3650" b="1" strike="noStrike" spc="4">
                <a:solidFill>
                  <a:srgbClr val="366389"/>
                </a:solidFill>
                <a:latin typeface="Myriad Pro"/>
              </a:rPr>
              <a:t>17</a:t>
            </a:r>
            <a:r>
              <a:rPr lang="x-none" sz="3650" b="1" strike="noStrike" spc="4">
                <a:solidFill>
                  <a:srgbClr val="366389"/>
                </a:solidFill>
                <a:latin typeface="Myriad Pro"/>
              </a:rPr>
              <a:t>:00</a:t>
            </a:r>
            <a:endParaRPr lang="ru-RU" sz="3650" b="0" strike="noStrike" spc="-1">
              <a:latin typeface="Arial"/>
            </a:endParaRPr>
          </a:p>
          <a:p>
            <a:pPr algn="ctr">
              <a:lnSpc>
                <a:spcPts val="4059"/>
              </a:lnSpc>
              <a:tabLst>
                <a:tab pos="837720" algn="l"/>
              </a:tabLst>
            </a:pPr>
            <a:r>
              <a:rPr lang="x-none" sz="2650" b="1" strike="noStrike" spc="-7">
                <a:solidFill>
                  <a:srgbClr val="0EACBD"/>
                </a:solidFill>
                <a:latin typeface="Myriad Pro"/>
              </a:rPr>
              <a:t>п</a:t>
            </a:r>
            <a:r>
              <a:rPr lang="x-none" sz="2650" b="1" strike="noStrike" spc="4">
                <a:solidFill>
                  <a:srgbClr val="0EACBD"/>
                </a:solidFill>
                <a:latin typeface="Myriad Pro"/>
              </a:rPr>
              <a:t>т</a:t>
            </a:r>
            <a:r>
              <a:rPr lang="x-none" sz="2650" b="1" strike="noStrike" spc="-1">
                <a:solidFill>
                  <a:srgbClr val="0EACBD"/>
                </a:solidFill>
                <a:latin typeface="Myriad Pro"/>
              </a:rPr>
              <a:t>	</a:t>
            </a:r>
            <a:r>
              <a:rPr lang="x-none" sz="3650" b="1" strike="noStrike" spc="4">
                <a:solidFill>
                  <a:srgbClr val="366389"/>
                </a:solidFill>
                <a:latin typeface="Myriad Pro"/>
              </a:rPr>
              <a:t>0</a:t>
            </a:r>
            <a:r>
              <a:rPr lang="ru-RU" sz="3650" b="1" strike="noStrike" spc="4">
                <a:solidFill>
                  <a:srgbClr val="366389"/>
                </a:solidFill>
                <a:latin typeface="Myriad Pro"/>
              </a:rPr>
              <a:t>8</a:t>
            </a:r>
            <a:r>
              <a:rPr lang="x-none" sz="3650" b="1" strike="noStrike" spc="4">
                <a:solidFill>
                  <a:srgbClr val="366389"/>
                </a:solidFill>
                <a:latin typeface="Myriad Pro"/>
              </a:rPr>
              <a:t>:00</a:t>
            </a:r>
            <a:r>
              <a:rPr lang="x-none" sz="3650" b="1" strike="noStrike" spc="-202">
                <a:solidFill>
                  <a:srgbClr val="366389"/>
                </a:solidFill>
                <a:latin typeface="Myriad Pro"/>
              </a:rPr>
              <a:t> </a:t>
            </a:r>
            <a:r>
              <a:rPr lang="x-none" sz="2650" b="1" strike="noStrike" spc="4">
                <a:solidFill>
                  <a:srgbClr val="0EACBD"/>
                </a:solidFill>
                <a:latin typeface="Myriad Pro"/>
              </a:rPr>
              <a:t>–</a:t>
            </a:r>
            <a:r>
              <a:rPr lang="x-none" sz="2650" b="1" strike="noStrike" spc="-1">
                <a:solidFill>
                  <a:srgbClr val="0EACBD"/>
                </a:solidFill>
                <a:latin typeface="Myriad Pro"/>
              </a:rPr>
              <a:t> </a:t>
            </a:r>
            <a:r>
              <a:rPr lang="ru-RU" sz="3650" b="1" strike="noStrike" spc="4">
                <a:solidFill>
                  <a:srgbClr val="366389"/>
                </a:solidFill>
                <a:latin typeface="Myriad Pro"/>
              </a:rPr>
              <a:t>16</a:t>
            </a:r>
            <a:r>
              <a:rPr lang="x-none" sz="3650" b="1" strike="noStrike" spc="4">
                <a:solidFill>
                  <a:srgbClr val="366389"/>
                </a:solidFill>
                <a:latin typeface="Myriad Pro"/>
              </a:rPr>
              <a:t>:00</a:t>
            </a:r>
            <a:endParaRPr lang="ru-RU" sz="3650" b="0" strike="noStrike" spc="-1">
              <a:latin typeface="Arial"/>
            </a:endParaRPr>
          </a:p>
          <a:p>
            <a:pPr algn="ctr">
              <a:lnSpc>
                <a:spcPts val="4221"/>
              </a:lnSpc>
              <a:tabLst>
                <a:tab pos="1250280" algn="l"/>
              </a:tabLst>
            </a:pPr>
            <a:r>
              <a:rPr lang="x-none" sz="2650" b="1" strike="noStrike" spc="4">
                <a:solidFill>
                  <a:srgbClr val="0EACBD"/>
                </a:solidFill>
                <a:latin typeface="Myriad Pro"/>
              </a:rPr>
              <a:t>сб-вс	</a:t>
            </a:r>
            <a:r>
              <a:rPr lang="x-none" sz="3650" b="1" strike="noStrike" spc="-12">
                <a:solidFill>
                  <a:srgbClr val="366389"/>
                </a:solidFill>
                <a:latin typeface="Myriad Pro"/>
              </a:rPr>
              <a:t>выходной</a:t>
            </a:r>
            <a:endParaRPr lang="ru-RU" sz="3650" b="0" strike="noStrike" spc="-1">
              <a:latin typeface="Arial"/>
            </a:endParaRPr>
          </a:p>
        </p:txBody>
      </p:sp>
      <p:sp>
        <p:nvSpPr>
          <p:cNvPr id="49" name="object 17"/>
          <p:cNvSpPr/>
          <p:nvPr/>
        </p:nvSpPr>
        <p:spPr>
          <a:xfrm>
            <a:off x="-565200" y="9004320"/>
            <a:ext cx="7359120" cy="637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28080" rIns="0" bIns="0" anchor="t">
            <a:spAutoFit/>
          </a:bodyPr>
          <a:lstStyle/>
          <a:p>
            <a:pPr marL="2408400">
              <a:lnSpc>
                <a:spcPct val="100000"/>
              </a:lnSpc>
              <a:spcBef>
                <a:spcPts val="1395"/>
              </a:spcBef>
            </a:pPr>
            <a:r>
              <a:rPr lang="x-none" sz="4000" b="1" strike="noStrike" spc="12">
                <a:solidFill>
                  <a:srgbClr val="366389"/>
                </a:solidFill>
                <a:latin typeface="Myriad Pro"/>
              </a:rPr>
              <a:t>8-800-</a:t>
            </a:r>
            <a:r>
              <a:rPr lang="ru-RU" sz="4000" b="1" strike="noStrike" spc="12">
                <a:solidFill>
                  <a:srgbClr val="366389"/>
                </a:solidFill>
                <a:latin typeface="Myriad Pro"/>
              </a:rPr>
              <a:t>6</a:t>
            </a:r>
            <a:r>
              <a:rPr lang="x-none" sz="4000" b="1" strike="noStrike" spc="12">
                <a:solidFill>
                  <a:srgbClr val="366389"/>
                </a:solidFill>
                <a:latin typeface="Myriad Pro"/>
              </a:rPr>
              <a:t>-</a:t>
            </a:r>
            <a:r>
              <a:rPr lang="ru-RU" sz="4000" b="1" strike="noStrike" spc="12">
                <a:solidFill>
                  <a:srgbClr val="366389"/>
                </a:solidFill>
                <a:latin typeface="Myriad Pro"/>
              </a:rPr>
              <a:t>000-000</a:t>
            </a:r>
            <a:endParaRPr lang="ru-RU" sz="4000" b="0" strike="noStrike" spc="-1">
              <a:latin typeface="Arial"/>
            </a:endParaRPr>
          </a:p>
        </p:txBody>
      </p:sp>
      <p:sp>
        <p:nvSpPr>
          <p:cNvPr id="50" name="object 18"/>
          <p:cNvSpPr/>
          <p:nvPr/>
        </p:nvSpPr>
        <p:spPr>
          <a:xfrm>
            <a:off x="2160000" y="6228360"/>
            <a:ext cx="5148000" cy="1479960"/>
          </a:xfrm>
          <a:custGeom>
            <a:avLst/>
            <a:gdLst/>
            <a:ahLst/>
            <a:cxnLst/>
            <a:rect l="l" t="t" r="r" b="b"/>
            <a:pathLst>
              <a:path w="5136515" h="1062354">
                <a:moveTo>
                  <a:pt x="4992001" y="0"/>
                </a:moveTo>
                <a:lnTo>
                  <a:pt x="144005" y="0"/>
                </a:lnTo>
                <a:lnTo>
                  <a:pt x="98490" y="7340"/>
                </a:lnTo>
                <a:lnTo>
                  <a:pt x="58959" y="27782"/>
                </a:lnTo>
                <a:lnTo>
                  <a:pt x="27785" y="58954"/>
                </a:lnTo>
                <a:lnTo>
                  <a:pt x="7341" y="98485"/>
                </a:lnTo>
                <a:lnTo>
                  <a:pt x="0" y="144005"/>
                </a:lnTo>
                <a:lnTo>
                  <a:pt x="0" y="917994"/>
                </a:lnTo>
                <a:lnTo>
                  <a:pt x="7341" y="963514"/>
                </a:lnTo>
                <a:lnTo>
                  <a:pt x="27785" y="1003045"/>
                </a:lnTo>
                <a:lnTo>
                  <a:pt x="58959" y="1034217"/>
                </a:lnTo>
                <a:lnTo>
                  <a:pt x="98490" y="1054658"/>
                </a:lnTo>
                <a:lnTo>
                  <a:pt x="144005" y="1061999"/>
                </a:lnTo>
                <a:lnTo>
                  <a:pt x="4992001" y="1061999"/>
                </a:lnTo>
                <a:lnTo>
                  <a:pt x="5037516" y="1054658"/>
                </a:lnTo>
                <a:lnTo>
                  <a:pt x="5077047" y="1034217"/>
                </a:lnTo>
                <a:lnTo>
                  <a:pt x="5108221" y="1003045"/>
                </a:lnTo>
                <a:lnTo>
                  <a:pt x="5128665" y="963514"/>
                </a:lnTo>
                <a:lnTo>
                  <a:pt x="5136007" y="917994"/>
                </a:lnTo>
                <a:lnTo>
                  <a:pt x="5136007" y="144005"/>
                </a:lnTo>
                <a:lnTo>
                  <a:pt x="5128665" y="98485"/>
                </a:lnTo>
                <a:lnTo>
                  <a:pt x="5108221" y="58954"/>
                </a:lnTo>
                <a:lnTo>
                  <a:pt x="5077047" y="27782"/>
                </a:lnTo>
                <a:lnTo>
                  <a:pt x="5037516" y="7340"/>
                </a:lnTo>
                <a:lnTo>
                  <a:pt x="4992001" y="0"/>
                </a:lnTo>
                <a:close/>
              </a:path>
            </a:pathLst>
          </a:custGeom>
          <a:solidFill>
            <a:srgbClr val="BDE3DC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1" name="object 19"/>
          <p:cNvSpPr/>
          <p:nvPr/>
        </p:nvSpPr>
        <p:spPr>
          <a:xfrm>
            <a:off x="2384640" y="6304320"/>
            <a:ext cx="5171400" cy="1348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 anchor="t">
            <a:spAutoFit/>
          </a:bodyPr>
          <a:lstStyle/>
          <a:p>
            <a:pPr marL="12600">
              <a:lnSpc>
                <a:spcPts val="2619"/>
              </a:lnSpc>
              <a:spcBef>
                <a:spcPts val="99"/>
              </a:spcBef>
            </a:pPr>
            <a:r>
              <a:rPr lang="x-none" sz="2200" b="1" strike="noStrike" spc="-1">
                <a:solidFill>
                  <a:srgbClr val="231F20"/>
                </a:solidFill>
                <a:latin typeface="Myriad Pro"/>
              </a:rPr>
              <a:t>Запись</a:t>
            </a:r>
            <a:r>
              <a:rPr lang="x-none" sz="2200" b="1" strike="noStrike" spc="-32">
                <a:solidFill>
                  <a:srgbClr val="231F20"/>
                </a:solidFill>
                <a:latin typeface="Myriad Pro"/>
              </a:rPr>
              <a:t> </a:t>
            </a:r>
            <a:r>
              <a:rPr lang="x-none" sz="2200" b="1" strike="noStrike" spc="-1">
                <a:solidFill>
                  <a:srgbClr val="231F20"/>
                </a:solidFill>
                <a:latin typeface="Myriad Pro"/>
              </a:rPr>
              <a:t>на</a:t>
            </a:r>
            <a:r>
              <a:rPr lang="x-none" sz="2200" b="1" strike="noStrike" spc="-26">
                <a:solidFill>
                  <a:srgbClr val="231F20"/>
                </a:solidFill>
                <a:latin typeface="Myriad Pro"/>
              </a:rPr>
              <a:t> </a:t>
            </a:r>
            <a:r>
              <a:rPr lang="x-none" sz="2200" b="1" strike="noStrike" spc="-1">
                <a:solidFill>
                  <a:srgbClr val="231F20"/>
                </a:solidFill>
                <a:latin typeface="Myriad Pro"/>
              </a:rPr>
              <a:t>прием:</a:t>
            </a:r>
            <a:endParaRPr lang="ru-RU" sz="2200" b="0" strike="noStrike" spc="-1">
              <a:latin typeface="Arial"/>
            </a:endParaRPr>
          </a:p>
          <a:p>
            <a:pPr marL="12600">
              <a:lnSpc>
                <a:spcPts val="2599"/>
              </a:lnSpc>
              <a:spcBef>
                <a:spcPts val="99"/>
              </a:spcBef>
            </a:pPr>
            <a:r>
              <a:rPr lang="x-none" sz="2200" b="1" strike="noStrike" spc="-1">
                <a:solidFill>
                  <a:srgbClr val="231F20"/>
                </a:solidFill>
                <a:latin typeface="MyriadPro-Semibold"/>
              </a:rPr>
              <a:t>электронный</a:t>
            </a:r>
            <a:r>
              <a:rPr lang="x-none" sz="2200" b="1" strike="noStrike" spc="-26">
                <a:solidFill>
                  <a:srgbClr val="231F20"/>
                </a:solidFill>
                <a:latin typeface="MyriadPro-Semibold"/>
              </a:rPr>
              <a:t> </a:t>
            </a:r>
            <a:r>
              <a:rPr lang="x-none" sz="2200" b="1" strike="noStrike" spc="-7">
                <a:solidFill>
                  <a:srgbClr val="231F20"/>
                </a:solidFill>
                <a:latin typeface="MyriadPro-Semibold"/>
              </a:rPr>
              <a:t>сервис</a:t>
            </a:r>
            <a:r>
              <a:rPr lang="x-none" sz="2200" b="1" strike="noStrike" spc="-26">
                <a:solidFill>
                  <a:srgbClr val="231F20"/>
                </a:solidFill>
                <a:latin typeface="MyriadPro-Semibold"/>
              </a:rPr>
              <a:t> </a:t>
            </a:r>
            <a:r>
              <a:rPr lang="x-none" sz="2200" b="1" strike="noStrike" spc="-1">
                <a:solidFill>
                  <a:srgbClr val="231F20"/>
                </a:solidFill>
                <a:latin typeface="MyriadPro-Semibold"/>
              </a:rPr>
              <a:t>ПФР</a:t>
            </a:r>
            <a:r>
              <a:rPr lang="x-none" sz="2200" b="1" strike="noStrike" spc="-32">
                <a:solidFill>
                  <a:srgbClr val="231F20"/>
                </a:solidFill>
                <a:latin typeface="MyriadPro-Semibold"/>
              </a:rPr>
              <a:t> </a:t>
            </a:r>
            <a:r>
              <a:rPr lang="x-none" sz="2200" b="1" strike="noStrike" spc="-21">
                <a:solidFill>
                  <a:srgbClr val="EA285D"/>
                </a:solidFill>
                <a:latin typeface="Myriad Pro"/>
              </a:rPr>
              <a:t>ES.PFRF.RU</a:t>
            </a:r>
            <a:r>
              <a:rPr lang="x-none" sz="2200" b="1" strike="noStrike" spc="-21">
                <a:solidFill>
                  <a:srgbClr val="231F20"/>
                </a:solidFill>
                <a:latin typeface="MyriadPro-Semibold"/>
              </a:rPr>
              <a:t>, </a:t>
            </a:r>
            <a:r>
              <a:rPr lang="x-none" sz="2200" b="1" strike="noStrike" spc="-440">
                <a:solidFill>
                  <a:srgbClr val="231F20"/>
                </a:solidFill>
                <a:latin typeface="MyriadPro-Semibold"/>
              </a:rPr>
              <a:t> </a:t>
            </a:r>
            <a:r>
              <a:rPr lang="x-none" sz="2200" b="1" strike="noStrike" spc="-1">
                <a:solidFill>
                  <a:srgbClr val="231F20"/>
                </a:solidFill>
                <a:latin typeface="MyriadPro-Semibold"/>
              </a:rPr>
              <a:t>регистрация</a:t>
            </a:r>
            <a:r>
              <a:rPr lang="x-none" sz="2200" b="1" strike="noStrike" spc="-7">
                <a:solidFill>
                  <a:srgbClr val="231F20"/>
                </a:solidFill>
                <a:latin typeface="MyriadPro-Semibold"/>
              </a:rPr>
              <a:t> </a:t>
            </a:r>
            <a:r>
              <a:rPr lang="x-none" sz="2200" b="1" strike="noStrike" spc="-1">
                <a:solidFill>
                  <a:srgbClr val="231F20"/>
                </a:solidFill>
                <a:latin typeface="MyriadPro-Semibold"/>
              </a:rPr>
              <a:t>не </a:t>
            </a:r>
            <a:r>
              <a:rPr lang="x-none" sz="2200" b="1" strike="noStrike" spc="-15">
                <a:solidFill>
                  <a:srgbClr val="231F20"/>
                </a:solidFill>
                <a:latin typeface="MyriadPro-Semibold"/>
              </a:rPr>
              <a:t>требуется</a:t>
            </a:r>
            <a:endParaRPr lang="ru-RU" sz="2200" b="0" strike="noStrike" spc="-1">
              <a:latin typeface="Arial"/>
            </a:endParaRPr>
          </a:p>
        </p:txBody>
      </p:sp>
      <p:sp>
        <p:nvSpPr>
          <p:cNvPr id="52" name="object 16"/>
          <p:cNvSpPr/>
          <p:nvPr/>
        </p:nvSpPr>
        <p:spPr>
          <a:xfrm>
            <a:off x="1478160" y="573480"/>
            <a:ext cx="5962680" cy="93605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 anchor="t">
            <a:spAutoFit/>
          </a:bodyPr>
          <a:lstStyle/>
          <a:p>
            <a:pPr marL="12600" algn="ctr">
              <a:lnSpc>
                <a:spcPct val="100000"/>
              </a:lnSpc>
              <a:spcBef>
                <a:spcPts val="99"/>
              </a:spcBef>
            </a:pPr>
            <a:r>
              <a:rPr lang="ru-RU" sz="2000" b="1" strike="noStrike" spc="-32" dirty="0">
                <a:solidFill>
                  <a:srgbClr val="005E8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ГРАФИК ПРИЕМА ГРАЖДАН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strike="noStrike" spc="-32" dirty="0">
                <a:solidFill>
                  <a:srgbClr val="005E8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КЛИЕНТСКОЙ СЛУЖБЕ </a:t>
            </a:r>
            <a:r>
              <a:rPr lang="ru-RU" sz="2000" b="1" strike="noStrike" spc="-32" dirty="0" smtClean="0">
                <a:solidFill>
                  <a:srgbClr val="005E8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ПЕНСИОННОГО ФОНДА В КАЛАЧЕВСКОМ РАЙОНЕ</a:t>
            </a:r>
            <a:endParaRPr lang="ru-RU" sz="20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object 17"/>
          <p:cNvSpPr/>
          <p:nvPr/>
        </p:nvSpPr>
        <p:spPr>
          <a:xfrm>
            <a:off x="730080" y="8242200"/>
            <a:ext cx="6825960" cy="1018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28080" rIns="0" bIns="0" anchor="t">
            <a:spAutoFit/>
          </a:bodyPr>
          <a:lstStyle/>
          <a:p>
            <a:pPr marL="12600">
              <a:lnSpc>
                <a:spcPts val="2599"/>
              </a:lnSpc>
              <a:spcBef>
                <a:spcPts val="218"/>
              </a:spcBef>
            </a:pPr>
            <a:r>
              <a:rPr lang="x-none" sz="2200" b="1" strike="noStrike" spc="-7">
                <a:solidFill>
                  <a:srgbClr val="58595B"/>
                </a:solidFill>
                <a:latin typeface="Myriad Pro"/>
              </a:rPr>
              <a:t>Получить справочную</a:t>
            </a:r>
            <a:r>
              <a:rPr lang="x-none" sz="2200" b="1" strike="noStrike" spc="-1">
                <a:solidFill>
                  <a:srgbClr val="58595B"/>
                </a:solidFill>
                <a:latin typeface="Myriad Pro"/>
              </a:rPr>
              <a:t> </a:t>
            </a:r>
            <a:r>
              <a:rPr lang="x-none" sz="2200" b="1" strike="noStrike" spc="-7">
                <a:solidFill>
                  <a:srgbClr val="58595B"/>
                </a:solidFill>
                <a:latin typeface="Myriad Pro"/>
              </a:rPr>
              <a:t>информацию</a:t>
            </a:r>
            <a:r>
              <a:rPr lang="x-none" sz="2200" b="1" strike="noStrike" spc="-1">
                <a:solidFill>
                  <a:srgbClr val="58595B"/>
                </a:solidFill>
                <a:latin typeface="Myriad Pro"/>
              </a:rPr>
              <a:t> </a:t>
            </a:r>
            <a:r>
              <a:rPr lang="x-none" sz="2200" b="1" strike="noStrike" spc="-12">
                <a:solidFill>
                  <a:srgbClr val="58595B"/>
                </a:solidFill>
                <a:latin typeface="Myriad Pro"/>
              </a:rPr>
              <a:t>можно </a:t>
            </a:r>
            <a:r>
              <a:rPr lang="x-none" sz="2200" b="1" strike="noStrike" spc="-432">
                <a:solidFill>
                  <a:srgbClr val="58595B"/>
                </a:solidFill>
                <a:latin typeface="Myriad Pro"/>
              </a:rPr>
              <a:t> </a:t>
            </a:r>
            <a:r>
              <a:rPr lang="x-none" sz="2200" b="1" strike="noStrike" spc="-1">
                <a:solidFill>
                  <a:srgbClr val="58595B"/>
                </a:solidFill>
                <a:latin typeface="Myriad Pro"/>
              </a:rPr>
              <a:t>по</a:t>
            </a:r>
            <a:r>
              <a:rPr lang="x-none" sz="2200" b="1" strike="noStrike" spc="-7">
                <a:solidFill>
                  <a:srgbClr val="58595B"/>
                </a:solidFill>
                <a:latin typeface="Myriad Pro"/>
              </a:rPr>
              <a:t> телефону </a:t>
            </a:r>
            <a:r>
              <a:rPr lang="ru-RU" sz="2200" b="1" strike="noStrike" spc="-7">
                <a:solidFill>
                  <a:srgbClr val="58595B"/>
                </a:solidFill>
                <a:latin typeface="Myriad Pro"/>
              </a:rPr>
              <a:t>Е</a:t>
            </a:r>
            <a:r>
              <a:rPr lang="x-none" sz="2200" b="1" strike="noStrike" spc="-7">
                <a:solidFill>
                  <a:srgbClr val="58595B"/>
                </a:solidFill>
                <a:latin typeface="Myriad Pro"/>
              </a:rPr>
              <a:t>диного</a:t>
            </a:r>
            <a:r>
              <a:rPr lang="x-none" sz="2200" b="1" strike="noStrike" spc="-1">
                <a:solidFill>
                  <a:srgbClr val="58595B"/>
                </a:solidFill>
                <a:latin typeface="Myriad Pro"/>
              </a:rPr>
              <a:t> </a:t>
            </a:r>
            <a:r>
              <a:rPr lang="x-none" sz="2200" b="1" strike="noStrike" spc="-12">
                <a:solidFill>
                  <a:srgbClr val="58595B"/>
                </a:solidFill>
                <a:latin typeface="Myriad Pro"/>
              </a:rPr>
              <a:t>контакт-центра:</a:t>
            </a:r>
            <a:endParaRPr lang="ru-RU" sz="2200" b="0" strike="noStrike" spc="-1">
              <a:latin typeface="Arial"/>
            </a:endParaRPr>
          </a:p>
        </p:txBody>
      </p:sp>
      <p:sp>
        <p:nvSpPr>
          <p:cNvPr id="54" name="object 25"/>
          <p:cNvSpPr/>
          <p:nvPr/>
        </p:nvSpPr>
        <p:spPr>
          <a:xfrm>
            <a:off x="962640" y="7618320"/>
            <a:ext cx="924120" cy="306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34920" rIns="0" bIns="0" anchor="t">
            <a:spAutoFit/>
          </a:bodyPr>
          <a:lstStyle/>
          <a:p>
            <a:pPr marL="12600" indent="201960">
              <a:lnSpc>
                <a:spcPts val="1069"/>
              </a:lnSpc>
              <a:spcBef>
                <a:spcPts val="275"/>
              </a:spcBef>
              <a:tabLst>
                <a:tab pos="0" algn="l"/>
              </a:tabLst>
            </a:pPr>
            <a:r>
              <a:rPr lang="x-none" sz="1000" b="0" strike="noStrike" spc="18">
                <a:solidFill>
                  <a:srgbClr val="000000"/>
                </a:solidFill>
                <a:latin typeface="Arial Narrow"/>
              </a:rPr>
              <a:t>Наведите </a:t>
            </a:r>
            <a:r>
              <a:rPr lang="x-none" sz="1000" b="0" strike="noStrike" spc="24">
                <a:solidFill>
                  <a:srgbClr val="000000"/>
                </a:solidFill>
                <a:latin typeface="Arial Narrow"/>
              </a:rPr>
              <a:t> </a:t>
            </a:r>
            <a:r>
              <a:rPr lang="x-none" sz="1000" b="0" strike="noStrike" spc="12">
                <a:solidFill>
                  <a:srgbClr val="000000"/>
                </a:solidFill>
                <a:latin typeface="Arial Narrow"/>
              </a:rPr>
              <a:t>камеру</a:t>
            </a:r>
            <a:r>
              <a:rPr lang="x-none" sz="1000" b="0" strike="noStrike" spc="-32">
                <a:solidFill>
                  <a:srgbClr val="000000"/>
                </a:solidFill>
                <a:latin typeface="Arial Narrow"/>
              </a:rPr>
              <a:t> </a:t>
            </a:r>
            <a:r>
              <a:rPr lang="x-none" sz="1000" b="0" strike="noStrike" spc="18">
                <a:solidFill>
                  <a:srgbClr val="000000"/>
                </a:solidFill>
                <a:latin typeface="Arial Narrow"/>
              </a:rPr>
              <a:t>телефона</a:t>
            </a:r>
            <a:endParaRPr lang="ru-RU" sz="10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</TotalTime>
  <Words>34</Words>
  <Application>Microsoft Office PowerPoint</Application>
  <PresentationFormat>Произвольный</PresentationFormat>
  <Paragraphs>13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Office Theme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Венедиктова Юлия Александровна</dc:creator>
  <cp:lastModifiedBy>044KazankovaLD</cp:lastModifiedBy>
  <cp:revision>15</cp:revision>
  <dcterms:created xsi:type="dcterms:W3CDTF">2022-08-17T14:16:22Z</dcterms:created>
  <dcterms:modified xsi:type="dcterms:W3CDTF">2022-09-14T13:26:31Z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2022-08-17T00:00:00Z</vt:filetime>
  </property>
  <property fmtid="{D5CDD505-2E9C-101B-9397-08002B2CF9AE}" pid="3" name="Creator">
    <vt:lpwstr>Adobe InDesign 16.1 (Macintosh)</vt:lpwstr>
  </property>
  <property fmtid="{D5CDD505-2E9C-101B-9397-08002B2CF9AE}" pid="4" name="LastSaved">
    <vt:filetime>2022-08-17T00:00:00Z</vt:filetime>
  </property>
  <property fmtid="{D5CDD505-2E9C-101B-9397-08002B2CF9AE}" pid="5" name="PresentationFormat">
    <vt:lpwstr>Произвольный</vt:lpwstr>
  </property>
  <property fmtid="{D5CDD505-2E9C-101B-9397-08002B2CF9AE}" pid="6" name="Slides">
    <vt:i4>2</vt:i4>
  </property>
</Properties>
</file>